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F24D9-E715-335E-CCDC-4DD5EB8595CE}" v="1517" dt="2024-04-25T22:27:52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A Whole New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(an analytical dive into my new hobby...oof)</a:t>
            </a:r>
            <a:endParaRPr lang="en-US"/>
          </a:p>
        </p:txBody>
      </p:sp>
      <p:pic>
        <p:nvPicPr>
          <p:cNvPr id="4" name="Picture 3" descr="A Whole New World-0">
            <a:extLst>
              <a:ext uri="{FF2B5EF4-FFF2-40B4-BE49-F238E27FC236}">
                <a16:creationId xmlns:a16="http://schemas.microsoft.com/office/drawing/2014/main" id="{566F44FB-77A6-CEB0-B7A3-A38870E50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A6984-0F17-ED65-6D8C-82F72E41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 dirty="0"/>
              <a:t>Question: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73E72-4C44-E090-033E-6840729C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I primarily play a green/grey discard/control deck. Are specific colors better against me, or am I just bad?</a:t>
            </a:r>
          </a:p>
        </p:txBody>
      </p:sp>
      <p:pic>
        <p:nvPicPr>
          <p:cNvPr id="4" name="Picture 3" descr="Ursula - Deceiver of All-0">
            <a:extLst>
              <a:ext uri="{FF2B5EF4-FFF2-40B4-BE49-F238E27FC236}">
                <a16:creationId xmlns:a16="http://schemas.microsoft.com/office/drawing/2014/main" id="{1D630562-2316-7794-8AB6-0779F0AB6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61" r="3" b="16941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Picture 5" descr="Prince John - Greediest of All-0">
            <a:extLst>
              <a:ext uri="{FF2B5EF4-FFF2-40B4-BE49-F238E27FC236}">
                <a16:creationId xmlns:a16="http://schemas.microsoft.com/office/drawing/2014/main" id="{BA599C74-B547-B7A5-2E34-AFB7CDC92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38" r="3" b="6754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Picture 4" descr="Sudden Chill-0">
            <a:extLst>
              <a:ext uri="{FF2B5EF4-FFF2-40B4-BE49-F238E27FC236}">
                <a16:creationId xmlns:a16="http://schemas.microsoft.com/office/drawing/2014/main" id="{A54B7B98-2B88-4E27-5929-DC740EC35F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60" r="3" b="26031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705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613A5-4A23-6A0C-D587-14AA2D5F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Data Collection: method and observations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16FE-44C4-33AE-986F-FF9BB576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I recorded my wins and losses against decks I played online in preparation for a tournament I was to participate in on April 20th from April 1st to April 13th.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The variables of this test were the different colors:</a:t>
            </a:r>
          </a:p>
          <a:p>
            <a:pPr marL="0" indent="0">
              <a:buNone/>
            </a:pPr>
            <a:r>
              <a:rPr lang="en-US" sz="2000"/>
              <a:t>Green, Grey, Blue, Yellow, Red, Purple</a:t>
            </a:r>
          </a:p>
        </p:txBody>
      </p:sp>
      <p:pic>
        <p:nvPicPr>
          <p:cNvPr id="6" name="Picture 5" descr="Disney Lorcana: Ink Types Explained">
            <a:extLst>
              <a:ext uri="{FF2B5EF4-FFF2-40B4-BE49-F238E27FC236}">
                <a16:creationId xmlns:a16="http://schemas.microsoft.com/office/drawing/2014/main" id="{BA7FECDE-4A7F-118D-B783-FCF9AE830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92" r="2685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464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E95A76-6379-FC0B-76B7-B7C025459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807601"/>
              </p:ext>
            </p:extLst>
          </p:nvPr>
        </p:nvGraphicFramePr>
        <p:xfrm>
          <a:off x="-4" y="-1569"/>
          <a:ext cx="12209998" cy="68702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55972">
                  <a:extLst>
                    <a:ext uri="{9D8B030D-6E8A-4147-A177-3AD203B41FA5}">
                      <a16:colId xmlns:a16="http://schemas.microsoft.com/office/drawing/2014/main" val="2408097956"/>
                    </a:ext>
                  </a:extLst>
                </a:gridCol>
                <a:gridCol w="655972">
                  <a:extLst>
                    <a:ext uri="{9D8B030D-6E8A-4147-A177-3AD203B41FA5}">
                      <a16:colId xmlns:a16="http://schemas.microsoft.com/office/drawing/2014/main" val="2222629504"/>
                    </a:ext>
                  </a:extLst>
                </a:gridCol>
                <a:gridCol w="380165">
                  <a:extLst>
                    <a:ext uri="{9D8B030D-6E8A-4147-A177-3AD203B41FA5}">
                      <a16:colId xmlns:a16="http://schemas.microsoft.com/office/drawing/2014/main" val="1870512441"/>
                    </a:ext>
                  </a:extLst>
                </a:gridCol>
                <a:gridCol w="499432">
                  <a:extLst>
                    <a:ext uri="{9D8B030D-6E8A-4147-A177-3AD203B41FA5}">
                      <a16:colId xmlns:a16="http://schemas.microsoft.com/office/drawing/2014/main" val="48603953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2192611977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432498855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629791148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948607065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920340140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660382701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1015198530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946528093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98544008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980582272"/>
                    </a:ext>
                  </a:extLst>
                </a:gridCol>
                <a:gridCol w="410232">
                  <a:extLst>
                    <a:ext uri="{9D8B030D-6E8A-4147-A177-3AD203B41FA5}">
                      <a16:colId xmlns:a16="http://schemas.microsoft.com/office/drawing/2014/main" val="618989071"/>
                    </a:ext>
                  </a:extLst>
                </a:gridCol>
                <a:gridCol w="305373">
                  <a:extLst>
                    <a:ext uri="{9D8B030D-6E8A-4147-A177-3AD203B41FA5}">
                      <a16:colId xmlns:a16="http://schemas.microsoft.com/office/drawing/2014/main" val="1231180182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94219983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58656101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2200020550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431222251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687659365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198542948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363749274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352957724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816339850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4266608499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404136267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2974617803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879852696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2281206397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74385178"/>
                    </a:ext>
                  </a:extLst>
                </a:gridCol>
                <a:gridCol w="357802">
                  <a:extLst>
                    <a:ext uri="{9D8B030D-6E8A-4147-A177-3AD203B41FA5}">
                      <a16:colId xmlns:a16="http://schemas.microsoft.com/office/drawing/2014/main" val="1040208812"/>
                    </a:ext>
                  </a:extLst>
                </a:gridCol>
              </a:tblGrid>
              <a:tr h="316604"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23275"/>
                  </a:ext>
                </a:extLst>
              </a:tr>
              <a:tr h="377230"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Color 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000242"/>
                  </a:ext>
                </a:extLst>
              </a:tr>
              <a:tr h="377230"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Date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Color 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Blue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Green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Yellow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Purple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Grey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689883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955646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65506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175731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34378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349433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586696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/>
                        </a:rPr>
                        <a:t>7-Apr-24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77880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576204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349932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931343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897145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12-Apr-24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968560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/>
                        </a:rPr>
                        <a:t>13-Apr-24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0D0D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26457"/>
                  </a:ext>
                </a:extLst>
              </a:tr>
              <a:tr h="316604"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Total wins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39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25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05327"/>
                  </a:ext>
                </a:extLst>
              </a:tr>
              <a:tr h="377230"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Total Losses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301694"/>
                  </a:ext>
                </a:extLst>
              </a:tr>
              <a:tr h="377230"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Total Games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49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47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46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477984"/>
                  </a:ext>
                </a:extLst>
              </a:tr>
              <a:tr h="559109">
                <a:tc>
                  <a:txBody>
                    <a:bodyPr/>
                    <a:lstStyle/>
                    <a:p>
                      <a:pPr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W/L Ratio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0.629032258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0.526315789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0.673469388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0.428571429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0.75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0.531914894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0.571428571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0.47826087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0.6875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0.529411765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0.5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70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7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AF63E-BA3C-22E3-607E-8BB3AFB3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Testing the assumption: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8802-D301-C5EA-9ABC-3D66D6703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The Assumption is that the game developers are good at their jobs and the colors are balanced. As such, my average win/loss ratio is going to be approximately the same regardless of color encountered.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The dependent variable is the resulting Win or Loss while the independent is the color combination encountered.</a:t>
            </a:r>
          </a:p>
        </p:txBody>
      </p:sp>
      <p:pic>
        <p:nvPicPr>
          <p:cNvPr id="5" name="Picture 4" descr="Beast - Tragic Hero-0">
            <a:extLst>
              <a:ext uri="{FF2B5EF4-FFF2-40B4-BE49-F238E27FC236}">
                <a16:creationId xmlns:a16="http://schemas.microsoft.com/office/drawing/2014/main" id="{7F4DBDD2-96C4-9474-EFD9-B215FFFE1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8" b="1288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226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1D3D-08AD-80D3-1FC7-D2914E59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The test itself: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B986-4AF5-1F6B-F0B8-4CCFDA341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H_O: Mu(W:(&lt;insert color here&gt;)=.5 </a:t>
            </a:r>
          </a:p>
          <a:p>
            <a:r>
              <a:rPr lang="en-US" sz="2000" dirty="0"/>
              <a:t>H_A:MU(W:(&lt;insert same color here&gt;)!=.5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 dirty="0"/>
              <a:t>I ran this for every color combination and then aggregated the individual colors and did the same...</a:t>
            </a:r>
            <a:r>
              <a:rPr lang="en-US" sz="2000" dirty="0" err="1"/>
              <a:t>result:lots</a:t>
            </a:r>
            <a:r>
              <a:rPr lang="en-US" sz="2000" dirty="0"/>
              <a:t> of tests.</a:t>
            </a:r>
          </a:p>
        </p:txBody>
      </p:sp>
      <p:pic>
        <p:nvPicPr>
          <p:cNvPr id="4" name="Picture 3" descr="Daisy Duck - Secret Agent-0">
            <a:extLst>
              <a:ext uri="{FF2B5EF4-FFF2-40B4-BE49-F238E27FC236}">
                <a16:creationId xmlns:a16="http://schemas.microsoft.com/office/drawing/2014/main" id="{715C6162-53DE-55CD-9320-BCC48FF2E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9" b="750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05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60C4E20F-AFE3-11F2-4805-3AD4AF21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86" y="321734"/>
            <a:ext cx="3320195" cy="2905170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3898507-547A-571D-BA7D-180397CE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109177"/>
            <a:ext cx="5426764" cy="18043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test&#10;&#10;Description automatically generated">
            <a:extLst>
              <a:ext uri="{FF2B5EF4-FFF2-40B4-BE49-F238E27FC236}">
                <a16:creationId xmlns:a16="http://schemas.microsoft.com/office/drawing/2014/main" id="{B3E04F33-5D80-F536-0EC7-BD942A74B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301" y="321734"/>
            <a:ext cx="5402229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0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7ECA3-0509-FE3C-846D-1FBD96E2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80" y="95"/>
            <a:ext cx="4936478" cy="1109186"/>
          </a:xfrm>
        </p:spPr>
        <p:txBody>
          <a:bodyPr>
            <a:normAutofit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5974-FEB7-2FA2-00BF-4EB944D61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78" y="978123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Not accounting for me just being bad at the game, the initial T-test showed that after 342 games all the colors are roughly balanced. Although just barely, the true range of expected wins appears to be (.497 -.606).  Of note, the only color that individually had it's null hypothesis rejected was Red.  In which my true expected win ratio is between .532 and .695.</a:t>
            </a:r>
          </a:p>
        </p:txBody>
      </p:sp>
      <p:pic>
        <p:nvPicPr>
          <p:cNvPr id="4" name="Picture 3" descr="Genie - On the Job">
            <a:extLst>
              <a:ext uri="{FF2B5EF4-FFF2-40B4-BE49-F238E27FC236}">
                <a16:creationId xmlns:a16="http://schemas.microsoft.com/office/drawing/2014/main" id="{0BB6BFE4-642B-8295-B92C-5AC8FE9D9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6" b="1230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Picture 5" descr="A graph with black dots&#10;&#10;Description automatically generated">
            <a:extLst>
              <a:ext uri="{FF2B5EF4-FFF2-40B4-BE49-F238E27FC236}">
                <a16:creationId xmlns:a16="http://schemas.microsoft.com/office/drawing/2014/main" id="{5F8C2434-7169-6B83-FB7B-438FD004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04" y="3764416"/>
            <a:ext cx="5010036" cy="30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ox with a cartoon character on it&#10;&#10;Description automatically generated">
            <a:extLst>
              <a:ext uri="{FF2B5EF4-FFF2-40B4-BE49-F238E27FC236}">
                <a16:creationId xmlns:a16="http://schemas.microsoft.com/office/drawing/2014/main" id="{8E7E2D3E-7DB8-D95A-F515-C1FA5E68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" b="401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34765-EBA7-92D8-6FAD-89A5E462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Follow up: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29988-3F6C-207C-600B-4E3AA854C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Huge success!!</a:t>
            </a:r>
          </a:p>
          <a:p>
            <a:pPr marL="0" indent="0">
              <a:buNone/>
            </a:pPr>
            <a:r>
              <a:rPr lang="en-US" sz="2000"/>
              <a:t>The collected data allowed me to make game time decisions and play against my weaker colors more effectively.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I won the whole darn thing!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939D6-496B-167F-FB29-DEEA40E7B30E}"/>
              </a:ext>
            </a:extLst>
          </p:cNvPr>
          <p:cNvSpPr txBox="1"/>
          <p:nvPr/>
        </p:nvSpPr>
        <p:spPr>
          <a:xfrm>
            <a:off x="1825" y="6417226"/>
            <a:ext cx="55630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https://github.com/RawBananna/Lorcanaproject.git</a:t>
            </a:r>
          </a:p>
        </p:txBody>
      </p:sp>
    </p:spTree>
    <p:extLst>
      <p:ext uri="{BB962C8B-B14F-4D97-AF65-F5344CB8AC3E}">
        <p14:creationId xmlns:p14="http://schemas.microsoft.com/office/powerpoint/2010/main" val="1270216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A Whole New World</vt:lpstr>
      <vt:lpstr>Question:</vt:lpstr>
      <vt:lpstr>Data Collection: method and observations</vt:lpstr>
      <vt:lpstr>PowerPoint Presentation</vt:lpstr>
      <vt:lpstr>Testing the assumption:</vt:lpstr>
      <vt:lpstr>The test itself:</vt:lpstr>
      <vt:lpstr>PowerPoint Presentation</vt:lpstr>
      <vt:lpstr>Conclusion:</vt:lpstr>
      <vt:lpstr>Follow up: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278</cp:revision>
  <dcterms:created xsi:type="dcterms:W3CDTF">2024-04-25T20:20:24Z</dcterms:created>
  <dcterms:modified xsi:type="dcterms:W3CDTF">2024-04-25T22:28:05Z</dcterms:modified>
</cp:coreProperties>
</file>